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WgJaIp+iJJuQV8B4b1JiqfCGs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 </a:t>
            </a:r>
            <a:b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ssingtheflame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ssingtheflame.uk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assingtheflame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ssingtheflame.u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ssingtheflame.uk/" TargetMode="Externa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ssingtheflame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ssingtheflame.u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ssingtheflame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ssingtheflame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singtheflame.u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ssingtheflame.uk/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ssingtheflame.uk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assingtheflame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assingtheflame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assingtheflame.uk/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assingtheflame.uk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ssingtheflame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singtheflame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5234150" y="1351104"/>
            <a:ext cx="6180081" cy="1334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 b="1" dirty="0"/>
              <a:t>Susan MacFarlane Press Photographer in the 1960s</a:t>
            </a:r>
            <a:endParaRPr sz="5400" b="1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5234150" y="2924120"/>
            <a:ext cx="6180081" cy="353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3900" dirty="0"/>
              <a:t>Working for the Oxford Mail she had to cover stories relating to: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 dirty="0"/>
          </a:p>
          <a:p>
            <a:pPr marL="34290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900" dirty="0"/>
              <a:t>Local events</a:t>
            </a:r>
            <a:endParaRPr dirty="0"/>
          </a:p>
          <a:p>
            <a:pPr marL="34290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900" dirty="0"/>
              <a:t>Celebrity stories</a:t>
            </a:r>
            <a:endParaRPr dirty="0"/>
          </a:p>
          <a:p>
            <a:pPr marL="34290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900" dirty="0"/>
              <a:t>Theatre reviews</a:t>
            </a:r>
            <a:endParaRPr dirty="0"/>
          </a:p>
          <a:p>
            <a:pPr marL="34290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3900" dirty="0"/>
              <a:t>Sporting events</a:t>
            </a:r>
            <a:endParaRPr dirty="0"/>
          </a:p>
          <a:p>
            <a:pPr marL="3429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marL="3429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375" y="367500"/>
            <a:ext cx="3876949" cy="606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87" y="3835275"/>
            <a:ext cx="2163661" cy="13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450" y="5414077"/>
            <a:ext cx="2325724" cy="8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6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>
            <a:spLocks noGrp="1"/>
          </p:cNvSpPr>
          <p:nvPr>
            <p:ph type="ctrTitle"/>
          </p:nvPr>
        </p:nvSpPr>
        <p:spPr>
          <a:xfrm>
            <a:off x="772511" y="0"/>
            <a:ext cx="10921258" cy="173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5300"/>
              <a:t>Pictures from Height </a:t>
            </a:r>
            <a:br>
              <a:rPr lang="en-GB" sz="4000"/>
            </a:br>
            <a:r>
              <a:rPr lang="en-GB" sz="3600"/>
              <a:t>Men working up Mill Chimneys, Restoration of Witney Steeple no ropes and a VC10 jet liner – (harnessed out of another plane)</a:t>
            </a:r>
            <a:endParaRPr sz="3600"/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99" y="1902101"/>
            <a:ext cx="3402014" cy="4674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534" b="-371"/>
          <a:stretch/>
        </p:blipFill>
        <p:spPr>
          <a:xfrm>
            <a:off x="4505686" y="2175641"/>
            <a:ext cx="2972256" cy="424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77942" y="1902101"/>
            <a:ext cx="4367217" cy="4363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6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7600" y="1654968"/>
            <a:ext cx="6137447" cy="454461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1"/>
          <p:cNvSpPr txBox="1"/>
          <p:nvPr/>
        </p:nvSpPr>
        <p:spPr>
          <a:xfrm>
            <a:off x="7634514" y="1519064"/>
            <a:ext cx="4223657" cy="575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right of the newspapers.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shot to get a good picture.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Couldn’t check them like digital pictures.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"/>
          <p:cNvSpPr txBox="1"/>
          <p:nvPr/>
        </p:nvSpPr>
        <p:spPr>
          <a:xfrm>
            <a:off x="901947" y="749623"/>
            <a:ext cx="946259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Photography of local Sports events</a:t>
            </a: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4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4489" y="877329"/>
            <a:ext cx="7968496" cy="498956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2"/>
          <p:cNvSpPr txBox="1"/>
          <p:nvPr/>
        </p:nvSpPr>
        <p:spPr>
          <a:xfrm>
            <a:off x="9126417" y="523386"/>
            <a:ext cx="28600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Rally Driving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4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2930" y="1385264"/>
            <a:ext cx="5377870" cy="452593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3"/>
          <p:cNvSpPr txBox="1"/>
          <p:nvPr/>
        </p:nvSpPr>
        <p:spPr>
          <a:xfrm>
            <a:off x="2974772" y="562708"/>
            <a:ext cx="150919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Rugby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3149" y="973986"/>
            <a:ext cx="4631681" cy="53484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5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483" y="497921"/>
            <a:ext cx="8599054" cy="584355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4"/>
          <p:cNvSpPr txBox="1"/>
          <p:nvPr/>
        </p:nvSpPr>
        <p:spPr>
          <a:xfrm>
            <a:off x="9958399" y="931985"/>
            <a:ext cx="11817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Judo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4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9418" y="598394"/>
            <a:ext cx="6622473" cy="5673097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 txBox="1"/>
          <p:nvPr/>
        </p:nvSpPr>
        <p:spPr>
          <a:xfrm>
            <a:off x="8709891" y="1336431"/>
            <a:ext cx="19256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Football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4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910" y="369970"/>
            <a:ext cx="6936509" cy="580969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6"/>
          <p:cNvSpPr txBox="1"/>
          <p:nvPr/>
        </p:nvSpPr>
        <p:spPr>
          <a:xfrm>
            <a:off x="8534045" y="967154"/>
            <a:ext cx="27869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Road Racing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4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2241" y="466616"/>
            <a:ext cx="7011832" cy="561496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 txBox="1"/>
          <p:nvPr/>
        </p:nvSpPr>
        <p:spPr>
          <a:xfrm>
            <a:off x="8428536" y="896815"/>
            <a:ext cx="27329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Wrestling</a:t>
            </a: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4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615821" y="17634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What makes a good action shot in sport?</a:t>
            </a:r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body" idx="1"/>
          </p:nvPr>
        </p:nvSpPr>
        <p:spPr>
          <a:xfrm>
            <a:off x="624912" y="3579780"/>
            <a:ext cx="10515600" cy="112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>
                <a:latin typeface="Calibri"/>
                <a:ea typeface="Calibri"/>
                <a:cs typeface="Calibri"/>
                <a:sym typeface="Calibri"/>
              </a:rPr>
              <a:t>What has changed in the way we take journalistic pictures today?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615821" y="709127"/>
            <a:ext cx="52668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groups discuss…..</a:t>
            </a:r>
            <a:endParaRPr sz="4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3"/>
              </a:rPr>
              <a:t>www.passingtheflame.uk</a:t>
            </a:r>
            <a:r>
              <a:rPr lang="en-GB" sz="2400" dirty="0"/>
              <a:t> </a:t>
            </a:r>
          </a:p>
        </p:txBody>
      </p:sp>
      <p:pic>
        <p:nvPicPr>
          <p:cNvPr id="6" name="Google Shape;91;p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3" y="4123089"/>
            <a:ext cx="2163661" cy="13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2;p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36" y="5701891"/>
            <a:ext cx="2325724" cy="8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0708" y="3706868"/>
            <a:ext cx="3814789" cy="253325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5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 sz="4800" b="1"/>
              <a:t>First Inspiration! </a:t>
            </a:r>
            <a:endParaRPr sz="4800" b="1"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932330" y="1615495"/>
            <a:ext cx="10515600" cy="28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“My eight years at Oxford High School did nothing for my confidence and I left not knowing what I wanted to do. A wealthy family friend who was a chocolate maker, had all the latest Leica camera equipment, he gave me a simple £1 box Brownie, but I still got good results and loved taking pictures of people. When he saw them he said: 'Ah, you ARE a photographer!' “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5483" y="3706868"/>
            <a:ext cx="3411071" cy="26172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5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5387" y="2909528"/>
            <a:ext cx="2756028" cy="2756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/>
              <a:t>Making Photographs in the 1960s</a:t>
            </a:r>
            <a:endParaRPr b="1"/>
          </a:p>
        </p:txBody>
      </p:sp>
      <p:pic>
        <p:nvPicPr>
          <p:cNvPr id="107" name="Google Shape;107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998" y="1545637"/>
            <a:ext cx="4320218" cy="272778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229081" y="4722594"/>
            <a:ext cx="5033384" cy="162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Called negatives as they reversed colours to allow light through an ‘enlarger’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7749" y="3370591"/>
            <a:ext cx="4697252" cy="29742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7140094" y="1545637"/>
            <a:ext cx="461490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Chemical s were then used to develop the images into pictures on special paper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64183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6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ctrTitle"/>
          </p:nvPr>
        </p:nvSpPr>
        <p:spPr>
          <a:xfrm>
            <a:off x="6274675" y="767636"/>
            <a:ext cx="5644056" cy="483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First job working in a photographic shop as a sales girl. </a:t>
            </a:r>
            <a:br>
              <a:rPr lang="en-GB" sz="3200"/>
            </a:br>
            <a:br>
              <a:rPr lang="en-GB" sz="3200"/>
            </a:br>
            <a:r>
              <a:rPr lang="en-GB" sz="3200"/>
              <a:t>Then moved on to becoming a script continuity and stills girl for Oxford Film Productions. </a:t>
            </a:r>
            <a:br>
              <a:rPr lang="en-GB" sz="3200"/>
            </a:br>
            <a:br>
              <a:rPr lang="en-GB" sz="3200"/>
            </a:br>
            <a:r>
              <a:rPr lang="en-GB" sz="3200"/>
              <a:t>They made films to promote Blenheim Palace, marmalade and films of Olympic hopefuls! </a:t>
            </a:r>
            <a:endParaRPr sz="3200"/>
          </a:p>
        </p:txBody>
      </p:sp>
      <p:sp>
        <p:nvSpPr>
          <p:cNvPr id="117" name="Google Shape;117;p4"/>
          <p:cNvSpPr txBox="1">
            <a:spLocks noGrp="1"/>
          </p:cNvSpPr>
          <p:nvPr>
            <p:ph type="subTitle" idx="1"/>
          </p:nvPr>
        </p:nvSpPr>
        <p:spPr>
          <a:xfrm>
            <a:off x="328918" y="5604639"/>
            <a:ext cx="6295815" cy="79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GB" sz="4400" b="1"/>
              <a:t>Oxford Film Productions</a:t>
            </a:r>
            <a:endParaRPr sz="4400" b="1"/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723" y="1169658"/>
            <a:ext cx="5266417" cy="40329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" y="641838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4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47" y="362224"/>
            <a:ext cx="4255525" cy="533188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/>
          <p:nvPr/>
        </p:nvSpPr>
        <p:spPr>
          <a:xfrm>
            <a:off x="5108027" y="362224"/>
            <a:ext cx="6952594" cy="597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Dark room assistant at the Oxford Mail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Camera Girl Butlins in Bognor’s holiday camp for 6000 holiday makers and 1500 staff. Sold snaps of swimming, fancy dress and talent competitions.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worked with 6 men who only took black and white pictures customers could chose from. But her colour pictures needed longer processing. And they only saw them after payment in the post 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she still made more money than them. Enough to buy her first car and build her confidence to become a press photographer.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317242" y="5846111"/>
            <a:ext cx="46331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Colour Camera Girl</a:t>
            </a: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4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ctrTitle"/>
          </p:nvPr>
        </p:nvSpPr>
        <p:spPr>
          <a:xfrm>
            <a:off x="6785938" y="1732306"/>
            <a:ext cx="4951972" cy="431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200"/>
              <a:t>Paul McCartney from the Beatles and actress Jane Asher</a:t>
            </a:r>
            <a:br>
              <a:rPr lang="en-GB" sz="3200"/>
            </a:br>
            <a:br>
              <a:rPr lang="en-GB" sz="3200"/>
            </a:br>
            <a:r>
              <a:rPr lang="en-GB" sz="3200"/>
              <a:t>Marcel Marceau –famous French actor and mime artist</a:t>
            </a:r>
            <a:br>
              <a:rPr lang="en-GB" sz="3200"/>
            </a:br>
            <a:br>
              <a:rPr lang="en-GB" sz="3200"/>
            </a:br>
            <a:r>
              <a:rPr lang="en-GB" sz="3200"/>
              <a:t>The Queen and Royal family</a:t>
            </a:r>
            <a:br>
              <a:rPr lang="en-GB" sz="3200"/>
            </a:br>
            <a:br>
              <a:rPr lang="en-GB" sz="3200"/>
            </a:br>
            <a:r>
              <a:rPr lang="en-GB" sz="3200"/>
              <a:t>Politicians, religious figures and activists like Nelson Mandela</a:t>
            </a:r>
            <a:endParaRPr sz="3200"/>
          </a:p>
        </p:txBody>
      </p:sp>
      <p:pic>
        <p:nvPicPr>
          <p:cNvPr id="133" name="Google Shape;133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670" y="2001355"/>
            <a:ext cx="2932386" cy="3780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3631" y="2001356"/>
            <a:ext cx="2736732" cy="374630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/>
        </p:nvSpPr>
        <p:spPr>
          <a:xfrm>
            <a:off x="425670" y="331074"/>
            <a:ext cx="1108315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Photographer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 pictures of celebrities and V.I.P.s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5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392" y="440697"/>
            <a:ext cx="2678117" cy="3358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894" y="440697"/>
            <a:ext cx="3126644" cy="491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4363" y="619540"/>
            <a:ext cx="4886079" cy="31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>
            <a:spLocks noGrp="1"/>
          </p:cNvSpPr>
          <p:nvPr>
            <p:ph type="subTitle" idx="1"/>
          </p:nvPr>
        </p:nvSpPr>
        <p:spPr>
          <a:xfrm>
            <a:off x="3780391" y="4091153"/>
            <a:ext cx="8075277" cy="248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/>
              <a:t>Still a big focus on the war and aviation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/>
              <a:t>Young boys training as army cadets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/>
              <a:t>Concorde – (flew faster than speed of sound)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/>
              <a:t>Travelled around the world with the RAF </a:t>
            </a: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6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478941" y="898459"/>
            <a:ext cx="4316993" cy="463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5300"/>
              <a:t>Other Countries:</a:t>
            </a:r>
            <a:br>
              <a:rPr lang="en-GB"/>
            </a:br>
            <a:endParaRPr/>
          </a:p>
        </p:txBody>
      </p:sp>
      <p:pic>
        <p:nvPicPr>
          <p:cNvPr id="150" name="Google Shape;150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8705" y="575190"/>
            <a:ext cx="7005636" cy="575363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 txBox="1"/>
          <p:nvPr/>
        </p:nvSpPr>
        <p:spPr>
          <a:xfrm>
            <a:off x="478942" y="1164134"/>
            <a:ext cx="4316993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Argungu fishing festival in West Africa. 1000 men along banks of the Sahara.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Allowed to fish 1 day of the year. A horn at 11am signalled them to start.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Charging like an army in full battle encouraged on by  chanters and drummers.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4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BFD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body" idx="1"/>
          </p:nvPr>
        </p:nvSpPr>
        <p:spPr>
          <a:xfrm>
            <a:off x="763556" y="855242"/>
            <a:ext cx="10515600" cy="554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5200"/>
              <a:t>“My pictures of the fishing festival earned a back-page spread in The Times newspaper for £25. </a:t>
            </a:r>
            <a:endParaRPr sz="5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5200"/>
              <a:t>But I nearly missed my plane home. The gates were closed and the engines had started. Clambering over the perimeter fence, running up the tarmac I ran up to the cockpit with a long spear I was taking home for my father. </a:t>
            </a:r>
            <a:endParaRPr sz="5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5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5200"/>
              <a:t>The pilot ordered the steps back out and jokingly said: 'I had to let you on, I thought you were going to puncture the fuselage.'  Very naughty but I panicked as my flight only went once a week!”</a:t>
            </a:r>
            <a:endParaRPr sz="5200"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" y="64038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hlinkClick r:id="rId3"/>
              </a:rPr>
              <a:t>www.passingtheflame.uk</a:t>
            </a:r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223B7477F8448AA156E5C0357B719" ma:contentTypeVersion="11" ma:contentTypeDescription="Create a new document." ma:contentTypeScope="" ma:versionID="7ddeeca252e2e56ecf8054c86b4810d8">
  <xsd:schema xmlns:xsd="http://www.w3.org/2001/XMLSchema" xmlns:xs="http://www.w3.org/2001/XMLSchema" xmlns:p="http://schemas.microsoft.com/office/2006/metadata/properties" xmlns:ns3="daf101b8-0811-4bf8-8583-0dba28365da3" targetNamespace="http://schemas.microsoft.com/office/2006/metadata/properties" ma:root="true" ma:fieldsID="a16adc2deccb5ef17ea646434d9a988e" ns3:_="">
    <xsd:import namespace="daf101b8-0811-4bf8-8583-0dba28365d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101b8-0811-4bf8-8583-0dba28365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028F85D-A5C7-4839-91DD-3D64D09762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f101b8-0811-4bf8-8583-0dba28365d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BF91DB-C2B8-40E1-B67B-13BB353BB0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801435-377A-4C05-A75F-03197798308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af101b8-0811-4bf8-8583-0dba28365da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723</Words>
  <Application>Microsoft Office PowerPoint</Application>
  <PresentationFormat>Widescreen</PresentationFormat>
  <Paragraphs>82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Susan MacFarlane Press Photographer in the 1960s</vt:lpstr>
      <vt:lpstr>First Inspiration! </vt:lpstr>
      <vt:lpstr>Making Photographs in the 1960s</vt:lpstr>
      <vt:lpstr>First job working in a photographic shop as a sales girl.   Then moved on to becoming a script continuity and stills girl for Oxford Film Productions.   They made films to promote Blenheim Palace, marmalade and films of Olympic hopefuls! </vt:lpstr>
      <vt:lpstr>PowerPoint Presentation</vt:lpstr>
      <vt:lpstr>Paul McCartney from the Beatles and actress Jane Asher  Marcel Marceau –famous French actor and mime artist  The Queen and Royal family  Politicians, religious figures and activists like Nelson Mandela</vt:lpstr>
      <vt:lpstr>PowerPoint Presentation</vt:lpstr>
      <vt:lpstr>Other Countries: </vt:lpstr>
      <vt:lpstr>PowerPoint Presentation</vt:lpstr>
      <vt:lpstr>Pictures from Height  Men working up Mill Chimneys, Restoration of Witney Steeple no ropes and a VC10 jet liner – (harnessed out of another plane)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makes a good action shot in sport?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Susan MacFarlane Press Photographer in the 1960s</dc:title>
  <dc:creator>Anna Chapman</dc:creator>
  <cp:lastModifiedBy>Andrew Perrin</cp:lastModifiedBy>
  <cp:revision>4</cp:revision>
  <dcterms:created xsi:type="dcterms:W3CDTF">2020-02-20T15:00:39Z</dcterms:created>
  <dcterms:modified xsi:type="dcterms:W3CDTF">2021-12-11T15:30:08Z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0x010100006223B7477F8448AA156E5C0357B719</vt:lpwstr>
  </property>
</Properties>
</file>